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8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A790-D780-422C-B876-62CC0A1C5573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47F7-97B2-434C-A2D4-89843BC65F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348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A790-D780-422C-B876-62CC0A1C5573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47F7-97B2-434C-A2D4-89843BC65F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510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A790-D780-422C-B876-62CC0A1C5573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47F7-97B2-434C-A2D4-89843BC65F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15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A790-D780-422C-B876-62CC0A1C5573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47F7-97B2-434C-A2D4-89843BC65F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830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A790-D780-422C-B876-62CC0A1C5573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47F7-97B2-434C-A2D4-89843BC65F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763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A790-D780-422C-B876-62CC0A1C5573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47F7-97B2-434C-A2D4-89843BC65F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08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A790-D780-422C-B876-62CC0A1C5573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47F7-97B2-434C-A2D4-89843BC65F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054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A790-D780-422C-B876-62CC0A1C5573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47F7-97B2-434C-A2D4-89843BC65F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19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A790-D780-422C-B876-62CC0A1C5573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47F7-97B2-434C-A2D4-89843BC65F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268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A790-D780-422C-B876-62CC0A1C5573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47F7-97B2-434C-A2D4-89843BC65F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414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A790-D780-422C-B876-62CC0A1C5573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47F7-97B2-434C-A2D4-89843BC65F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2577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0A790-D780-422C-B876-62CC0A1C5573}" type="datetimeFigureOut">
              <a:rPr lang="de-DE" smtClean="0"/>
              <a:t>04.08.2021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47F7-97B2-434C-A2D4-89843BC65F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34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m 3"/>
          <p:cNvSpPr/>
          <p:nvPr/>
        </p:nvSpPr>
        <p:spPr>
          <a:xfrm>
            <a:off x="4761471" y="0"/>
            <a:ext cx="7158681" cy="6858000"/>
          </a:xfrm>
          <a:prstGeom prst="parallelogram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527222" y="1613091"/>
            <a:ext cx="4234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Erfolgsfaktor</a:t>
            </a:r>
          </a:p>
          <a:p>
            <a:r>
              <a:rPr lang="de-DE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Bewegtbild</a:t>
            </a:r>
            <a:endParaRPr lang="de-DE" sz="4400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988541" y="3314494"/>
            <a:ext cx="3311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Videomarketing-Strategie​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Social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Media-Content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Produkt- und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Erklärvideos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Online-Events</a:t>
            </a:r>
          </a:p>
        </p:txBody>
      </p:sp>
      <p:pic>
        <p:nvPicPr>
          <p:cNvPr id="3" name="Grafik 2" descr="Ein Bild, das Person, Mann, Anzug, stehend enthält.&#10;&#10;Automatisch generierte Beschreibung">
            <a:extLst>
              <a:ext uri="{FF2B5EF4-FFF2-40B4-BE49-F238E27FC236}">
                <a16:creationId xmlns:a16="http://schemas.microsoft.com/office/drawing/2014/main" id="{D1CBBFC8-C300-4460-9910-A4CBCFBCE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29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8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7412114" y="1935819"/>
            <a:ext cx="4234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Schnell &amp; </a:t>
            </a:r>
          </a:p>
          <a:p>
            <a:r>
              <a:rPr lang="de-DE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professionell.</a:t>
            </a:r>
          </a:p>
        </p:txBody>
      </p:sp>
      <p:sp>
        <p:nvSpPr>
          <p:cNvPr id="5" name="Rechteck 4"/>
          <p:cNvSpPr/>
          <p:nvPr/>
        </p:nvSpPr>
        <p:spPr>
          <a:xfrm>
            <a:off x="7873434" y="3637223"/>
            <a:ext cx="3311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Einfache Steuerung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Hohe Bildqualität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Sauberer Ton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Festpreis-Garantie</a:t>
            </a:r>
          </a:p>
        </p:txBody>
      </p:sp>
      <p:sp>
        <p:nvSpPr>
          <p:cNvPr id="7" name="Parallelogramm 6"/>
          <p:cNvSpPr/>
          <p:nvPr/>
        </p:nvSpPr>
        <p:spPr>
          <a:xfrm>
            <a:off x="253433" y="0"/>
            <a:ext cx="7158681" cy="6858000"/>
          </a:xfrm>
          <a:prstGeom prst="parallelogram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Person, Mann, Anzug, stehend enthält.&#10;&#10;Automatisch generierte Beschreibung">
            <a:extLst>
              <a:ext uri="{FF2B5EF4-FFF2-40B4-BE49-F238E27FC236}">
                <a16:creationId xmlns:a16="http://schemas.microsoft.com/office/drawing/2014/main" id="{0153F5B0-54C0-43F2-9626-182560379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74" y="0"/>
            <a:ext cx="429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34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essanzeige enthält.&#10;&#10;Automatisch generierte Beschreibung">
            <a:extLst>
              <a:ext uri="{FF2B5EF4-FFF2-40B4-BE49-F238E27FC236}">
                <a16:creationId xmlns:a16="http://schemas.microsoft.com/office/drawing/2014/main" id="{480940EB-9402-4C99-B00C-9101B16222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20" y="2508834"/>
            <a:ext cx="3245865" cy="2164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Parallelogramm 18"/>
          <p:cNvSpPr/>
          <p:nvPr/>
        </p:nvSpPr>
        <p:spPr>
          <a:xfrm>
            <a:off x="6694387" y="0"/>
            <a:ext cx="7507388" cy="6858000"/>
          </a:xfrm>
          <a:prstGeom prst="parallelogram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Anzug, Person, darstellend, Mantel enthält.&#10;&#10;Automatisch generierte Beschreibung">
            <a:extLst>
              <a:ext uri="{FF2B5EF4-FFF2-40B4-BE49-F238E27FC236}">
                <a16:creationId xmlns:a16="http://schemas.microsoft.com/office/drawing/2014/main" id="{F19FB609-71D1-4B62-A6F6-2253651AC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612" y="0"/>
            <a:ext cx="12192000" cy="6858000"/>
          </a:xfrm>
          <a:prstGeom prst="rect">
            <a:avLst/>
          </a:prstGeom>
        </p:spPr>
      </p:pic>
      <p:pic>
        <p:nvPicPr>
          <p:cNvPr id="11" name="Grafik 10" descr="Ein Bild, das Text, drinnen, Regal, weiß enthält.&#10;&#10;Automatisch generierte Beschreibung">
            <a:extLst>
              <a:ext uri="{FF2B5EF4-FFF2-40B4-BE49-F238E27FC236}">
                <a16:creationId xmlns:a16="http://schemas.microsoft.com/office/drawing/2014/main" id="{C332728F-354E-4C20-A16D-D0ABA2076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78" y="2508834"/>
            <a:ext cx="3846294" cy="2164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28462966-9E1D-459E-A562-2CF9A75A8FA7}"/>
              </a:ext>
            </a:extLst>
          </p:cNvPr>
          <p:cNvSpPr/>
          <p:nvPr/>
        </p:nvSpPr>
        <p:spPr>
          <a:xfrm>
            <a:off x="1006178" y="4992616"/>
            <a:ext cx="3311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Zeigen Sie Bilder Ihrer Produkte!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4478ED3-E7C5-4E09-AD6E-D9649AF3C090}"/>
              </a:ext>
            </a:extLst>
          </p:cNvPr>
          <p:cNvSpPr/>
          <p:nvPr/>
        </p:nvSpPr>
        <p:spPr>
          <a:xfrm>
            <a:off x="1006178" y="769891"/>
            <a:ext cx="63403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Bilder sagen mehr als tausend Worte!</a:t>
            </a:r>
          </a:p>
        </p:txBody>
      </p:sp>
    </p:spTree>
    <p:extLst>
      <p:ext uri="{BB962C8B-B14F-4D97-AF65-F5344CB8AC3E}">
        <p14:creationId xmlns:p14="http://schemas.microsoft.com/office/powerpoint/2010/main" val="392884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xels Videos 2697038">
            <a:hlinkClick r:id="" action="ppaction://media"/>
            <a:extLst>
              <a:ext uri="{FF2B5EF4-FFF2-40B4-BE49-F238E27FC236}">
                <a16:creationId xmlns:a16="http://schemas.microsoft.com/office/drawing/2014/main" id="{402B2879-6B71-428F-8F49-888D9836B4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Parallelogramm 18"/>
          <p:cNvSpPr/>
          <p:nvPr/>
        </p:nvSpPr>
        <p:spPr>
          <a:xfrm>
            <a:off x="6694387" y="0"/>
            <a:ext cx="7507388" cy="6858000"/>
          </a:xfrm>
          <a:prstGeom prst="parallelogram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Anzug, Person, darstellend, Mantel enthält.&#10;&#10;Automatisch generierte Beschreibung">
            <a:extLst>
              <a:ext uri="{FF2B5EF4-FFF2-40B4-BE49-F238E27FC236}">
                <a16:creationId xmlns:a16="http://schemas.microsoft.com/office/drawing/2014/main" id="{F19FB609-71D1-4B62-A6F6-2253651AC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37" y="0"/>
            <a:ext cx="12192000" cy="685800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B4478ED3-E7C5-4E09-AD6E-D9649AF3C090}"/>
              </a:ext>
            </a:extLst>
          </p:cNvPr>
          <p:cNvSpPr/>
          <p:nvPr/>
        </p:nvSpPr>
        <p:spPr>
          <a:xfrm>
            <a:off x="1168103" y="2028616"/>
            <a:ext cx="634030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>
                <a:solidFill>
                  <a:schemeClr val="bg1"/>
                </a:solidFill>
                <a:latin typeface="Montserrat" panose="00000500000000000000" pitchFamily="50" charset="0"/>
              </a:rPr>
              <a:t>Mit Videos oder Animationen Aufmerksamkeit erregen</a:t>
            </a:r>
          </a:p>
        </p:txBody>
      </p:sp>
    </p:spTree>
    <p:extLst>
      <p:ext uri="{BB962C8B-B14F-4D97-AF65-F5344CB8AC3E}">
        <p14:creationId xmlns:p14="http://schemas.microsoft.com/office/powerpoint/2010/main" val="31813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B406AF28-C0B9-4A39-A3CB-1626B312B6D2}"/>
              </a:ext>
            </a:extLst>
          </p:cNvPr>
          <p:cNvSpPr txBox="1"/>
          <p:nvPr/>
        </p:nvSpPr>
        <p:spPr>
          <a:xfrm>
            <a:off x="1525657" y="4499830"/>
            <a:ext cx="2621038" cy="16761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peep at some distant orb has power to raise and purify our thoughts like a strain of sacred music, or a noble picture, or a passage from. A peep at some distant orb has power to raise. A peep at some distant orb has power to raise and purify our thoughts like a strain of sacred music, or a noble picture, or a passage from the grander poets.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7F60CDA-BB84-4BA4-8776-CA1EB89FA77B}"/>
              </a:ext>
            </a:extLst>
          </p:cNvPr>
          <p:cNvSpPr txBox="1"/>
          <p:nvPr/>
        </p:nvSpPr>
        <p:spPr>
          <a:xfrm>
            <a:off x="1525657" y="4055894"/>
            <a:ext cx="148277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b="1" dirty="0" err="1">
                <a:latin typeface="Montserrat" panose="00000800000000000000" pitchFamily="50" charset="0"/>
                <a:ea typeface="Open Sans" charset="0"/>
                <a:cs typeface="Open Sans" charset="0"/>
              </a:rPr>
              <a:t>Ihre</a:t>
            </a:r>
            <a:r>
              <a:rPr lang="en-US" sz="1400" b="1" dirty="0">
                <a:latin typeface="Montserrat" panose="00000800000000000000" pitchFamily="50" charset="0"/>
                <a:ea typeface="Open Sans" charset="0"/>
                <a:cs typeface="Open Sans" charset="0"/>
              </a:rPr>
              <a:t> </a:t>
            </a:r>
            <a:r>
              <a:rPr lang="en-US" sz="1400" b="1" dirty="0" err="1">
                <a:latin typeface="Montserrat" panose="00000800000000000000" pitchFamily="50" charset="0"/>
                <a:ea typeface="Open Sans" charset="0"/>
                <a:cs typeface="Open Sans" charset="0"/>
              </a:rPr>
              <a:t>Überschrift</a:t>
            </a:r>
            <a:endParaRPr lang="en-US" sz="1400" b="1" dirty="0">
              <a:latin typeface="Montserrat" panose="00000800000000000000" pitchFamily="50" charset="0"/>
              <a:ea typeface="Open Sans" charset="0"/>
              <a:cs typeface="Open Sans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CEF99CD1-CE26-4CD0-BB05-BBC37ACE3DEB}"/>
              </a:ext>
            </a:extLst>
          </p:cNvPr>
          <p:cNvSpPr txBox="1"/>
          <p:nvPr/>
        </p:nvSpPr>
        <p:spPr>
          <a:xfrm>
            <a:off x="1510428" y="3046756"/>
            <a:ext cx="740587" cy="92333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Montserrat" panose="00000800000000000000" pitchFamily="50" charset="0"/>
              </a:rPr>
              <a:t>01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FCEA49D-1031-4E31-A2D6-233D76E2DD36}"/>
              </a:ext>
            </a:extLst>
          </p:cNvPr>
          <p:cNvSpPr txBox="1"/>
          <p:nvPr/>
        </p:nvSpPr>
        <p:spPr>
          <a:xfrm>
            <a:off x="4942348" y="4499830"/>
            <a:ext cx="2621038" cy="16761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peep at some distant orb has power to raise and purify our thoughts like a strain of sacred music, or a noble picture, or a passage from. A peep at some distant orb has power to raise. A peep at some distant orb has power to raise and purify our thoughts like a strain of sacred music, or a noble picture, or a passage from the grander poets. 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C6D7D54A-4385-4BA7-8C8E-FD4FF6CE9CC2}"/>
              </a:ext>
            </a:extLst>
          </p:cNvPr>
          <p:cNvSpPr txBox="1"/>
          <p:nvPr/>
        </p:nvSpPr>
        <p:spPr>
          <a:xfrm>
            <a:off x="8359039" y="4499830"/>
            <a:ext cx="2621038" cy="16761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peep at some distant orb has power to raise and purify our thoughts like a strain of sacred music, or a noble picture, or a passage from. A peep at some distant orb has power to raise. A peep at some distant orb has power to raise and purify our thoughts like a strain of sacred music, or a noble picture, or a passage from the grander poets. 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7A69EAF-0B6A-45E3-B62B-A8A25624E4FA}"/>
              </a:ext>
            </a:extLst>
          </p:cNvPr>
          <p:cNvSpPr txBox="1"/>
          <p:nvPr/>
        </p:nvSpPr>
        <p:spPr>
          <a:xfrm>
            <a:off x="4942348" y="4055894"/>
            <a:ext cx="148277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b="1" dirty="0" err="1">
                <a:latin typeface="Montserrat" panose="00000800000000000000" pitchFamily="50" charset="0"/>
                <a:ea typeface="Open Sans" charset="0"/>
                <a:cs typeface="Open Sans" charset="0"/>
              </a:rPr>
              <a:t>Ihre</a:t>
            </a:r>
            <a:r>
              <a:rPr lang="en-US" sz="1400" b="1" dirty="0">
                <a:latin typeface="Montserrat" panose="00000800000000000000" pitchFamily="50" charset="0"/>
                <a:ea typeface="Open Sans" charset="0"/>
                <a:cs typeface="Open Sans" charset="0"/>
              </a:rPr>
              <a:t> </a:t>
            </a:r>
            <a:r>
              <a:rPr lang="en-US" sz="1400" b="1" dirty="0" err="1">
                <a:latin typeface="Montserrat" panose="00000800000000000000" pitchFamily="50" charset="0"/>
                <a:ea typeface="Open Sans" charset="0"/>
                <a:cs typeface="Open Sans" charset="0"/>
              </a:rPr>
              <a:t>Überschrift</a:t>
            </a:r>
            <a:endParaRPr lang="en-US" sz="1400" b="1" dirty="0">
              <a:latin typeface="Montserrat" panose="00000800000000000000" pitchFamily="50" charset="0"/>
              <a:ea typeface="Open Sans" charset="0"/>
              <a:cs typeface="Open Sans" charset="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9D3463B4-A19C-46D3-B4A9-F792B627131B}"/>
              </a:ext>
            </a:extLst>
          </p:cNvPr>
          <p:cNvSpPr txBox="1"/>
          <p:nvPr/>
        </p:nvSpPr>
        <p:spPr>
          <a:xfrm>
            <a:off x="8359039" y="4055894"/>
            <a:ext cx="148277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b="1" dirty="0" err="1">
                <a:latin typeface="Montserrat" panose="00000800000000000000" pitchFamily="50" charset="0"/>
                <a:ea typeface="Open Sans" charset="0"/>
                <a:cs typeface="Open Sans" charset="0"/>
              </a:rPr>
              <a:t>Ihre</a:t>
            </a:r>
            <a:r>
              <a:rPr lang="en-US" sz="1400" b="1" dirty="0">
                <a:latin typeface="Montserrat" panose="00000800000000000000" pitchFamily="50" charset="0"/>
                <a:ea typeface="Open Sans" charset="0"/>
                <a:cs typeface="Open Sans" charset="0"/>
              </a:rPr>
              <a:t> </a:t>
            </a:r>
            <a:r>
              <a:rPr lang="en-US" sz="1400" b="1" dirty="0" err="1">
                <a:latin typeface="Montserrat" panose="00000800000000000000" pitchFamily="50" charset="0"/>
                <a:ea typeface="Open Sans" charset="0"/>
                <a:cs typeface="Open Sans" charset="0"/>
              </a:rPr>
              <a:t>Überschrift</a:t>
            </a:r>
            <a:endParaRPr lang="en-US" sz="1400" b="1" dirty="0">
              <a:latin typeface="Montserrat" panose="00000800000000000000" pitchFamily="50" charset="0"/>
              <a:ea typeface="Open Sans" charset="0"/>
              <a:cs typeface="Open Sans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E0861074-732A-470F-9CDF-47CD6FB35268}"/>
              </a:ext>
            </a:extLst>
          </p:cNvPr>
          <p:cNvSpPr txBox="1"/>
          <p:nvPr/>
        </p:nvSpPr>
        <p:spPr>
          <a:xfrm>
            <a:off x="4943150" y="3046756"/>
            <a:ext cx="878446" cy="92333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Montserrat" panose="00000800000000000000" pitchFamily="50" charset="0"/>
              </a:rPr>
              <a:t>02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AC8B7F02-7E79-4938-ABDA-DE9FD69F126B}"/>
              </a:ext>
            </a:extLst>
          </p:cNvPr>
          <p:cNvSpPr txBox="1"/>
          <p:nvPr/>
        </p:nvSpPr>
        <p:spPr>
          <a:xfrm>
            <a:off x="8359039" y="3046756"/>
            <a:ext cx="880049" cy="92333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Montserrat" panose="00000800000000000000" pitchFamily="50" charset="0"/>
              </a:rPr>
              <a:t>03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00CB7E1-C08B-441B-9DE6-2B25080816D2}"/>
              </a:ext>
            </a:extLst>
          </p:cNvPr>
          <p:cNvSpPr/>
          <p:nvPr/>
        </p:nvSpPr>
        <p:spPr>
          <a:xfrm>
            <a:off x="1396703" y="762446"/>
            <a:ext cx="6340303" cy="569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>
                <a:latin typeface="Montserrat" panose="00000500000000000000" pitchFamily="50" charset="0"/>
              </a:rPr>
              <a:t>Fakten schaffen!</a:t>
            </a:r>
          </a:p>
        </p:txBody>
      </p:sp>
      <p:pic>
        <p:nvPicPr>
          <p:cNvPr id="19" name="Grafik 18" descr="Ein Bild, das Anzug, Person, darstellend, Mantel enthält.&#10;&#10;Automatisch generierte Beschreibung">
            <a:extLst>
              <a:ext uri="{FF2B5EF4-FFF2-40B4-BE49-F238E27FC236}">
                <a16:creationId xmlns:a16="http://schemas.microsoft.com/office/drawing/2014/main" id="{289933DF-A8D9-4D06-8AA1-80D5875D9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79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2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Anzug, Person, darstellend, Mantel enthält.&#10;&#10;Automatisch generierte Beschreibung">
            <a:extLst>
              <a:ext uri="{FF2B5EF4-FFF2-40B4-BE49-F238E27FC236}">
                <a16:creationId xmlns:a16="http://schemas.microsoft.com/office/drawing/2014/main" id="{F19FB609-71D1-4B62-A6F6-2253651AC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7" y="0"/>
            <a:ext cx="12192000" cy="6858000"/>
          </a:xfrm>
          <a:prstGeom prst="rect">
            <a:avLst/>
          </a:prstGeom>
        </p:spPr>
      </p:pic>
      <p:sp>
        <p:nvSpPr>
          <p:cNvPr id="19" name="Parallelogramm 18"/>
          <p:cNvSpPr/>
          <p:nvPr/>
        </p:nvSpPr>
        <p:spPr>
          <a:xfrm>
            <a:off x="-479403" y="0"/>
            <a:ext cx="8036380" cy="6858000"/>
          </a:xfrm>
          <a:prstGeom prst="parallelogram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6807200" y="5658398"/>
            <a:ext cx="5384800" cy="646331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6807200" y="4903633"/>
            <a:ext cx="5384800" cy="646331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/>
          </a:p>
        </p:txBody>
      </p:sp>
      <p:sp>
        <p:nvSpPr>
          <p:cNvPr id="5" name="Rechteck 4"/>
          <p:cNvSpPr/>
          <p:nvPr/>
        </p:nvSpPr>
        <p:spPr>
          <a:xfrm>
            <a:off x="1055764" y="1459230"/>
            <a:ext cx="697063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00"/>
              </a:lnSpc>
            </a:pPr>
            <a:r>
              <a:rPr lang="de-DE" sz="10000" b="1" dirty="0">
                <a:solidFill>
                  <a:schemeClr val="bg1"/>
                </a:solidFill>
                <a:latin typeface="Montserrat" panose="00000500000000000000" pitchFamily="50" charset="0"/>
              </a:rPr>
              <a:t>Hier wird</a:t>
            </a:r>
            <a:r>
              <a:rPr lang="de-DE" sz="10000" b="1" spc="-100" dirty="0">
                <a:solidFill>
                  <a:schemeClr val="bg1"/>
                </a:solidFill>
                <a:latin typeface="Montserrat" panose="00000500000000000000" pitchFamily="50" charset="0"/>
              </a:rPr>
              <a:t>´</a:t>
            </a:r>
            <a:r>
              <a:rPr lang="de-DE" sz="10000" b="1" dirty="0">
                <a:solidFill>
                  <a:schemeClr val="bg1"/>
                </a:solidFill>
                <a:latin typeface="Montserrat" panose="00000500000000000000" pitchFamily="50" charset="0"/>
              </a:rPr>
              <a:t>s Zeit.</a:t>
            </a:r>
          </a:p>
        </p:txBody>
      </p:sp>
      <p:sp>
        <p:nvSpPr>
          <p:cNvPr id="8" name="Rechteck 7"/>
          <p:cNvSpPr/>
          <p:nvPr/>
        </p:nvSpPr>
        <p:spPr>
          <a:xfrm>
            <a:off x="7173917" y="5012065"/>
            <a:ext cx="4374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02521 826 44 14</a:t>
            </a:r>
          </a:p>
        </p:txBody>
      </p:sp>
      <p:sp>
        <p:nvSpPr>
          <p:cNvPr id="9" name="Rechteck 8"/>
          <p:cNvSpPr/>
          <p:nvPr/>
        </p:nvSpPr>
        <p:spPr>
          <a:xfrm>
            <a:off x="7173917" y="5719953"/>
            <a:ext cx="4524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info@vimemo.de</a:t>
            </a:r>
          </a:p>
        </p:txBody>
      </p:sp>
    </p:spTree>
    <p:extLst>
      <p:ext uri="{BB962C8B-B14F-4D97-AF65-F5344CB8AC3E}">
        <p14:creationId xmlns:p14="http://schemas.microsoft.com/office/powerpoint/2010/main" val="3651133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2">
            <a:extLst>
              <a:ext uri="{FF2B5EF4-FFF2-40B4-BE49-F238E27FC236}">
                <a16:creationId xmlns:a16="http://schemas.microsoft.com/office/drawing/2014/main" id="{66977335-077E-4A44-A5B5-57759B29E0B9}"/>
              </a:ext>
            </a:extLst>
          </p:cNvPr>
          <p:cNvCxnSpPr/>
          <p:nvPr/>
        </p:nvCxnSpPr>
        <p:spPr>
          <a:xfrm flipV="1">
            <a:off x="6550712" y="3594848"/>
            <a:ext cx="2462722" cy="128365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C36A337F-364D-4A6C-A679-581DFF288B34}"/>
              </a:ext>
            </a:extLst>
          </p:cNvPr>
          <p:cNvCxnSpPr/>
          <p:nvPr/>
        </p:nvCxnSpPr>
        <p:spPr>
          <a:xfrm>
            <a:off x="2963218" y="3500176"/>
            <a:ext cx="2757054" cy="1493271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81FB8071-60B3-4D80-BE47-A51B19188AED}"/>
              </a:ext>
            </a:extLst>
          </p:cNvPr>
          <p:cNvSpPr/>
          <p:nvPr/>
        </p:nvSpPr>
        <p:spPr>
          <a:xfrm>
            <a:off x="2221694" y="2688226"/>
            <a:ext cx="1424470" cy="1424470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D7033-EAD0-4408-8D7A-DD1BFB6B469C}"/>
              </a:ext>
            </a:extLst>
          </p:cNvPr>
          <p:cNvSpPr txBox="1"/>
          <p:nvPr/>
        </p:nvSpPr>
        <p:spPr>
          <a:xfrm>
            <a:off x="1647449" y="4993447"/>
            <a:ext cx="2621038" cy="6758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peep at some distant orb has power to raise and purify our thoughts like a strain of sacred music, or a noble picture, or a passage from.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BB96E3-2A22-4FC9-A66C-DEF69C07B6B9}"/>
              </a:ext>
            </a:extLst>
          </p:cNvPr>
          <p:cNvSpPr txBox="1"/>
          <p:nvPr/>
        </p:nvSpPr>
        <p:spPr>
          <a:xfrm>
            <a:off x="1840893" y="4549511"/>
            <a:ext cx="223415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b="1" dirty="0">
                <a:ea typeface="Open Sans" charset="0"/>
                <a:cs typeface="Open Sans" charset="0"/>
              </a:rPr>
              <a:t>Write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option</a:t>
            </a:r>
            <a:r>
              <a:rPr lang="en-US" sz="1400" b="1" dirty="0">
                <a:ea typeface="Open Sans" charset="0"/>
                <a:cs typeface="Open Sans" charset="0"/>
              </a:rPr>
              <a:t> name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120667-87B8-4675-A931-FD2E40177BAC}"/>
              </a:ext>
            </a:extLst>
          </p:cNvPr>
          <p:cNvCxnSpPr/>
          <p:nvPr/>
        </p:nvCxnSpPr>
        <p:spPr>
          <a:xfrm>
            <a:off x="2907425" y="3895312"/>
            <a:ext cx="0" cy="4770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96C2FB-CCC2-4EBA-B2D7-41345F77F692}"/>
              </a:ext>
            </a:extLst>
          </p:cNvPr>
          <p:cNvSpPr txBox="1"/>
          <p:nvPr/>
        </p:nvSpPr>
        <p:spPr>
          <a:xfrm>
            <a:off x="4783826" y="2607624"/>
            <a:ext cx="2621038" cy="6758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peep at some distant orb has power to raise and purify our thoughts like a strain of sacred music, or a noble picture, or a passage from.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DB6E2-28D8-4977-B1AB-F16913CA91AB}"/>
              </a:ext>
            </a:extLst>
          </p:cNvPr>
          <p:cNvSpPr txBox="1"/>
          <p:nvPr/>
        </p:nvSpPr>
        <p:spPr>
          <a:xfrm>
            <a:off x="5037073" y="3686003"/>
            <a:ext cx="211454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Write option name</a:t>
            </a: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7A81D7AF-0CEF-4BDE-A41E-6BBA4A5DE7F0}"/>
              </a:ext>
            </a:extLst>
          </p:cNvPr>
          <p:cNvSpPr/>
          <p:nvPr/>
        </p:nvSpPr>
        <p:spPr>
          <a:xfrm>
            <a:off x="5382110" y="4392254"/>
            <a:ext cx="1424470" cy="1424470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02</a:t>
            </a:r>
          </a:p>
        </p:txBody>
      </p:sp>
      <p:cxnSp>
        <p:nvCxnSpPr>
          <p:cNvPr id="13" name="Straight Connector 13">
            <a:extLst>
              <a:ext uri="{FF2B5EF4-FFF2-40B4-BE49-F238E27FC236}">
                <a16:creationId xmlns:a16="http://schemas.microsoft.com/office/drawing/2014/main" id="{F92F5865-A83B-4128-87E7-A3CFF3D43CD1}"/>
              </a:ext>
            </a:extLst>
          </p:cNvPr>
          <p:cNvCxnSpPr/>
          <p:nvPr/>
        </p:nvCxnSpPr>
        <p:spPr>
          <a:xfrm>
            <a:off x="6092691" y="4144683"/>
            <a:ext cx="0" cy="4770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5">
            <a:extLst>
              <a:ext uri="{FF2B5EF4-FFF2-40B4-BE49-F238E27FC236}">
                <a16:creationId xmlns:a16="http://schemas.microsoft.com/office/drawing/2014/main" id="{4CC8380E-E447-4865-A4CC-6E7AD8AC8B6A}"/>
              </a:ext>
            </a:extLst>
          </p:cNvPr>
          <p:cNvSpPr/>
          <p:nvPr/>
        </p:nvSpPr>
        <p:spPr>
          <a:xfrm>
            <a:off x="8513237" y="2688226"/>
            <a:ext cx="1424470" cy="1424470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03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3D536B6D-666C-4649-A426-4743CA9D8162}"/>
              </a:ext>
            </a:extLst>
          </p:cNvPr>
          <p:cNvSpPr txBox="1"/>
          <p:nvPr/>
        </p:nvSpPr>
        <p:spPr>
          <a:xfrm>
            <a:off x="7938992" y="4993447"/>
            <a:ext cx="2621038" cy="6758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peep at some distant orb has power to raise and purify our thoughts like a strain of sacred music, or a noble picture, or a passage from. 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70D6B523-7951-4669-8FD9-B8A0668ED0B1}"/>
              </a:ext>
            </a:extLst>
          </p:cNvPr>
          <p:cNvSpPr txBox="1"/>
          <p:nvPr/>
        </p:nvSpPr>
        <p:spPr>
          <a:xfrm>
            <a:off x="8242254" y="4549511"/>
            <a:ext cx="201451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Write option name</a:t>
            </a:r>
          </a:p>
        </p:txBody>
      </p: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id="{49308785-834E-4628-B8BF-9D860D36B011}"/>
              </a:ext>
            </a:extLst>
          </p:cNvPr>
          <p:cNvCxnSpPr/>
          <p:nvPr/>
        </p:nvCxnSpPr>
        <p:spPr>
          <a:xfrm>
            <a:off x="9198968" y="3895312"/>
            <a:ext cx="0" cy="4770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564AC98E-0BF0-4C0D-898C-1D6E80E6210D}"/>
              </a:ext>
            </a:extLst>
          </p:cNvPr>
          <p:cNvSpPr txBox="1"/>
          <p:nvPr/>
        </p:nvSpPr>
        <p:spPr>
          <a:xfrm>
            <a:off x="1252337" y="907818"/>
            <a:ext cx="96807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b="1" dirty="0">
                <a:latin typeface="Montserrat" panose="00000500000000000000" pitchFamily="50" charset="0"/>
              </a:rPr>
              <a:t>Die Richtung bestimmen</a:t>
            </a:r>
          </a:p>
        </p:txBody>
      </p:sp>
      <p:pic>
        <p:nvPicPr>
          <p:cNvPr id="34" name="Grafik 33" descr="Ein Bild, das Anzug, Person, darstellend, Mantel enthält.&#10;&#10;Automatisch generierte Beschreibung">
            <a:extLst>
              <a:ext uri="{FF2B5EF4-FFF2-40B4-BE49-F238E27FC236}">
                <a16:creationId xmlns:a16="http://schemas.microsoft.com/office/drawing/2014/main" id="{61B693DC-97B0-47CD-8C9B-BED77D655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55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Anzug, Person, darstellend, Mantel enthält.&#10;&#10;Automatisch generierte Beschreibung">
            <a:extLst>
              <a:ext uri="{FF2B5EF4-FFF2-40B4-BE49-F238E27FC236}">
                <a16:creationId xmlns:a16="http://schemas.microsoft.com/office/drawing/2014/main" id="{ED534A50-13F8-495F-A7F1-4F5F59577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885" y="0"/>
            <a:ext cx="12192000" cy="6858000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564AC98E-0BF0-4C0D-898C-1D6E80E6210D}"/>
              </a:ext>
            </a:extLst>
          </p:cNvPr>
          <p:cNvSpPr txBox="1"/>
          <p:nvPr/>
        </p:nvSpPr>
        <p:spPr>
          <a:xfrm>
            <a:off x="3261728" y="3013501"/>
            <a:ext cx="96807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b="1" dirty="0">
                <a:latin typeface="Montserrat" panose="00000500000000000000" pitchFamily="50" charset="0"/>
              </a:rPr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1512824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</Words>
  <Application>Microsoft Office PowerPoint</Application>
  <PresentationFormat>Breitbild</PresentationFormat>
  <Paragraphs>39</Paragraphs>
  <Slides>8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Montserrat</vt:lpstr>
      <vt:lpstr>Roboto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kris@opperbeck.de</dc:creator>
  <cp:lastModifiedBy>maxrp07@RP07.onmicrosoft.com</cp:lastModifiedBy>
  <cp:revision>19</cp:revision>
  <dcterms:created xsi:type="dcterms:W3CDTF">2021-06-22T17:48:07Z</dcterms:created>
  <dcterms:modified xsi:type="dcterms:W3CDTF">2021-08-04T07:54:44Z</dcterms:modified>
</cp:coreProperties>
</file>